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0"/>
    <p:sldId id="257" r:id="rId51"/>
    <p:sldId id="258" r:id="rId52"/>
    <p:sldId id="259" r:id="rId5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Open Sans Bold" charset="1" panose="00000000000000000000"/>
      <p:regular r:id="rId12"/>
    </p:embeddedFont>
    <p:embeddedFont>
      <p:font typeface="Open Sans Bold Bold" charset="1" panose="00000000000000000000"/>
      <p:regular r:id="rId13"/>
    </p:embeddedFont>
    <p:embeddedFont>
      <p:font typeface="Open Sans Bold Italics" charset="1" panose="00000000000000000000"/>
      <p:regular r:id="rId14"/>
    </p:embeddedFont>
    <p:embeddedFont>
      <p:font typeface="Open Sans Bold Bold Italics" charset="1" panose="000000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
      <p:font typeface="Poppins" charset="1" panose="00000500000000000000"/>
      <p:regular r:id="rId20"/>
    </p:embeddedFont>
    <p:embeddedFont>
      <p:font typeface="Poppins Bold" charset="1" panose="00000800000000000000"/>
      <p:regular r:id="rId21"/>
    </p:embeddedFont>
    <p:embeddedFont>
      <p:font typeface="Poppins Italics" charset="1" panose="00000500000000000000"/>
      <p:regular r:id="rId22"/>
    </p:embeddedFont>
    <p:embeddedFont>
      <p:font typeface="Poppins Bold Italics" charset="1" panose="00000800000000000000"/>
      <p:regular r:id="rId23"/>
    </p:embeddedFont>
    <p:embeddedFont>
      <p:font typeface="Poppins Thin" charset="1" panose="00000300000000000000"/>
      <p:regular r:id="rId24"/>
    </p:embeddedFont>
    <p:embeddedFont>
      <p:font typeface="Poppins Thin Italics" charset="1" panose="00000300000000000000"/>
      <p:regular r:id="rId25"/>
    </p:embeddedFont>
    <p:embeddedFont>
      <p:font typeface="Poppins Extra-Light" charset="1" panose="00000300000000000000"/>
      <p:regular r:id="rId26"/>
    </p:embeddedFont>
    <p:embeddedFont>
      <p:font typeface="Poppins Extra-Light Italics" charset="1" panose="00000300000000000000"/>
      <p:regular r:id="rId27"/>
    </p:embeddedFont>
    <p:embeddedFont>
      <p:font typeface="Poppins Light" charset="1" panose="00000400000000000000"/>
      <p:regular r:id="rId28"/>
    </p:embeddedFont>
    <p:embeddedFont>
      <p:font typeface="Poppins Light Italics" charset="1" panose="00000400000000000000"/>
      <p:regular r:id="rId29"/>
    </p:embeddedFont>
    <p:embeddedFont>
      <p:font typeface="Poppins Medium" charset="1" panose="00000600000000000000"/>
      <p:regular r:id="rId30"/>
    </p:embeddedFont>
    <p:embeddedFont>
      <p:font typeface="Poppins Medium Italics" charset="1" panose="00000600000000000000"/>
      <p:regular r:id="rId31"/>
    </p:embeddedFont>
    <p:embeddedFont>
      <p:font typeface="Poppins Semi-Bold" charset="1" panose="00000700000000000000"/>
      <p:regular r:id="rId32"/>
    </p:embeddedFont>
    <p:embeddedFont>
      <p:font typeface="Poppins Semi-Bold Italics" charset="1" panose="00000700000000000000"/>
      <p:regular r:id="rId33"/>
    </p:embeddedFont>
    <p:embeddedFont>
      <p:font typeface="Poppins Ultra-Bold" charset="1" panose="00000900000000000000"/>
      <p:regular r:id="rId34"/>
    </p:embeddedFont>
    <p:embeddedFont>
      <p:font typeface="Poppins Ultra-Bold Italics" charset="1" panose="00000900000000000000"/>
      <p:regular r:id="rId35"/>
    </p:embeddedFont>
    <p:embeddedFont>
      <p:font typeface="Poppins Heavy" charset="1" panose="00000A00000000000000"/>
      <p:regular r:id="rId36"/>
    </p:embeddedFont>
    <p:embeddedFont>
      <p:font typeface="Poppins Heavy Italics" charset="1" panose="00000A00000000000000"/>
      <p:regular r:id="rId37"/>
    </p:embeddedFont>
    <p:embeddedFont>
      <p:font typeface="Open Sans" charset="1" panose="00000000000000000000"/>
      <p:regular r:id="rId38"/>
    </p:embeddedFont>
    <p:embeddedFont>
      <p:font typeface="Open Sans Bold" charset="1" panose="00000000000000000000"/>
      <p:regular r:id="rId39"/>
    </p:embeddedFont>
    <p:embeddedFont>
      <p:font typeface="Open Sans Italics" charset="1" panose="00000000000000000000"/>
      <p:regular r:id="rId40"/>
    </p:embeddedFont>
    <p:embeddedFont>
      <p:font typeface="Open Sans Bold Italics" charset="1" panose="00000000000000000000"/>
      <p:regular r:id="rId41"/>
    </p:embeddedFont>
    <p:embeddedFont>
      <p:font typeface="Open Sans Light" charset="1" panose="00000000000000000000"/>
      <p:regular r:id="rId42"/>
    </p:embeddedFont>
    <p:embeddedFont>
      <p:font typeface="Open Sans Light Italics" charset="1" panose="00000000000000000000"/>
      <p:regular r:id="rId43"/>
    </p:embeddedFont>
    <p:embeddedFont>
      <p:font typeface="Open Sans Medium" charset="1" panose="00000000000000000000"/>
      <p:regular r:id="rId44"/>
    </p:embeddedFont>
    <p:embeddedFont>
      <p:font typeface="Open Sans Medium Italics" charset="1" panose="00000000000000000000"/>
      <p:regular r:id="rId45"/>
    </p:embeddedFont>
    <p:embeddedFont>
      <p:font typeface="Open Sans Semi-Bold" charset="1" panose="00000000000000000000"/>
      <p:regular r:id="rId46"/>
    </p:embeddedFont>
    <p:embeddedFont>
      <p:font typeface="Open Sans Semi-Bold Italics" charset="1" panose="00000000000000000000"/>
      <p:regular r:id="rId47"/>
    </p:embeddedFont>
    <p:embeddedFont>
      <p:font typeface="Open Sans Ultra-Bold" charset="1" panose="00000000000000000000"/>
      <p:regular r:id="rId48"/>
    </p:embeddedFont>
    <p:embeddedFont>
      <p:font typeface="Open Sans Ultra-Bold Italics" charset="1" panose="000000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font" Target="fonts/font26.fntdata"/><Relationship Id="rId39" Type="http://schemas.openxmlformats.org/officeDocument/2006/relationships/font" Target="fonts/font39.fntdata"/><Relationship Id="rId21" Type="http://schemas.openxmlformats.org/officeDocument/2006/relationships/font" Target="fonts/font21.fntdata"/><Relationship Id="rId34" Type="http://schemas.openxmlformats.org/officeDocument/2006/relationships/font" Target="fonts/font34.fntdata"/><Relationship Id="rId42" Type="http://schemas.openxmlformats.org/officeDocument/2006/relationships/font" Target="fonts/font42.fntdata"/><Relationship Id="rId47" Type="http://schemas.openxmlformats.org/officeDocument/2006/relationships/font" Target="fonts/font47.fntdata"/><Relationship Id="rId50" Type="http://schemas.openxmlformats.org/officeDocument/2006/relationships/slide" Target="slides/slide1.xml"/><Relationship Id="rId55" Type="http://schemas.openxmlformats.org/officeDocument/2006/relationships/customXml" Target="../customXml/item2.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font" Target="fonts/font29.fntdata"/><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font" Target="fonts/font32.fntdata"/><Relationship Id="rId37" Type="http://schemas.openxmlformats.org/officeDocument/2006/relationships/font" Target="fonts/font37.fntdata"/><Relationship Id="rId40" Type="http://schemas.openxmlformats.org/officeDocument/2006/relationships/font" Target="fonts/font40.fntdata"/><Relationship Id="rId45" Type="http://schemas.openxmlformats.org/officeDocument/2006/relationships/font" Target="fonts/font45.fntdata"/><Relationship Id="rId53" Type="http://schemas.openxmlformats.org/officeDocument/2006/relationships/slide" Target="slides/slide4.xml"/><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font" Target="fonts/font31.fntdata"/><Relationship Id="rId44" Type="http://schemas.openxmlformats.org/officeDocument/2006/relationships/font" Target="fonts/font44.fntdata"/><Relationship Id="rId52" Type="http://schemas.openxmlformats.org/officeDocument/2006/relationships/slide" Target="slides/slide3.xml"/><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font" Target="fonts/font35.fntdata"/><Relationship Id="rId4" Type="http://schemas.openxmlformats.org/officeDocument/2006/relationships/theme" Target="theme/theme1.xml"/><Relationship Id="rId43" Type="http://schemas.openxmlformats.org/officeDocument/2006/relationships/font" Target="fonts/font43.fntdata"/><Relationship Id="rId48" Type="http://schemas.openxmlformats.org/officeDocument/2006/relationships/font" Target="fonts/font48.fntdata"/><Relationship Id="rId9" Type="http://schemas.openxmlformats.org/officeDocument/2006/relationships/font" Target="fonts/font9.fntdata"/><Relationship Id="rId56" Type="http://schemas.openxmlformats.org/officeDocument/2006/relationships/customXml" Target="../customXml/item3.xml"/><Relationship Id="rId51" Type="http://schemas.openxmlformats.org/officeDocument/2006/relationships/slide" Target="slides/slide2.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font" Target="fonts/font33.fntdata"/><Relationship Id="rId38" Type="http://schemas.openxmlformats.org/officeDocument/2006/relationships/font" Target="fonts/font38.fntdata"/><Relationship Id="rId46" Type="http://schemas.openxmlformats.org/officeDocument/2006/relationships/font" Target="fonts/font46.fntdata"/><Relationship Id="rId20" Type="http://schemas.openxmlformats.org/officeDocument/2006/relationships/font" Target="fonts/font20.fntdata"/><Relationship Id="rId41" Type="http://schemas.openxmlformats.org/officeDocument/2006/relationships/font" Target="fonts/font41.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36" Type="http://schemas.openxmlformats.org/officeDocument/2006/relationships/font" Target="fonts/font36.fntdata"/><Relationship Id="rId49" Type="http://schemas.openxmlformats.org/officeDocument/2006/relationships/font" Target="fonts/font49.fntdata"/></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3345403">
            <a:off x="10374223" y="8527618"/>
            <a:ext cx="7324845" cy="4712396"/>
            <a:chOff x="0" y="0"/>
            <a:chExt cx="2287099" cy="1471392"/>
          </a:xfrm>
        </p:grpSpPr>
        <p:sp>
          <p:nvSpPr>
            <p:cNvPr name="Freeform 3" id="3"/>
            <p:cNvSpPr/>
            <p:nvPr/>
          </p:nvSpPr>
          <p:spPr>
            <a:xfrm flipH="false" flipV="false" rot="0">
              <a:off x="0" y="0"/>
              <a:ext cx="2287099" cy="1471392"/>
            </a:xfrm>
            <a:custGeom>
              <a:avLst/>
              <a:gdLst/>
              <a:ahLst/>
              <a:cxnLst/>
              <a:rect r="r" b="b" t="t" l="l"/>
              <a:pathLst>
                <a:path h="1471392" w="2287099">
                  <a:moveTo>
                    <a:pt x="203200" y="0"/>
                  </a:moveTo>
                  <a:lnTo>
                    <a:pt x="2287099" y="0"/>
                  </a:lnTo>
                  <a:lnTo>
                    <a:pt x="2083899" y="1471392"/>
                  </a:lnTo>
                  <a:lnTo>
                    <a:pt x="0" y="1471392"/>
                  </a:lnTo>
                  <a:lnTo>
                    <a:pt x="203200" y="0"/>
                  </a:lnTo>
                </a:path>
              </a:pathLst>
            </a:custGeom>
            <a:solidFill>
              <a:srgbClr val="FFC52E"/>
            </a:solidFill>
          </p:spPr>
        </p:sp>
        <p:sp>
          <p:nvSpPr>
            <p:cNvPr name="TextBox 4" id="4"/>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2007092">
            <a:off x="11092585" y="-6480598"/>
            <a:ext cx="6997963" cy="21703559"/>
            <a:chOff x="0" y="0"/>
            <a:chExt cx="1843085" cy="5716164"/>
          </a:xfrm>
        </p:grpSpPr>
        <p:sp>
          <p:nvSpPr>
            <p:cNvPr name="Freeform 6" id="6"/>
            <p:cNvSpPr/>
            <p:nvPr/>
          </p:nvSpPr>
          <p:spPr>
            <a:xfrm flipH="false" flipV="false" rot="0">
              <a:off x="0" y="0"/>
              <a:ext cx="1843085" cy="5716164"/>
            </a:xfrm>
            <a:custGeom>
              <a:avLst/>
              <a:gdLst/>
              <a:ahLst/>
              <a:cxnLst/>
              <a:rect r="r" b="b" t="t" l="l"/>
              <a:pathLst>
                <a:path h="5716164" w="1843085">
                  <a:moveTo>
                    <a:pt x="0" y="0"/>
                  </a:moveTo>
                  <a:lnTo>
                    <a:pt x="1843085" y="0"/>
                  </a:lnTo>
                  <a:lnTo>
                    <a:pt x="1843085" y="5716164"/>
                  </a:lnTo>
                  <a:lnTo>
                    <a:pt x="0" y="5716164"/>
                  </a:lnTo>
                  <a:lnTo>
                    <a:pt x="0" y="0"/>
                  </a:lnTo>
                </a:path>
              </a:pathLst>
            </a:custGeom>
            <a:solidFill>
              <a:srgbClr val="081F40"/>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8" id="8"/>
          <p:cNvGrpSpPr>
            <a:grpSpLocks noChangeAspect="true"/>
          </p:cNvGrpSpPr>
          <p:nvPr/>
        </p:nvGrpSpPr>
        <p:grpSpPr>
          <a:xfrm rot="0">
            <a:off x="9307050" y="537332"/>
            <a:ext cx="8402299" cy="9212336"/>
            <a:chOff x="0" y="0"/>
            <a:chExt cx="35250222" cy="38648576"/>
          </a:xfrm>
        </p:grpSpPr>
        <p:sp>
          <p:nvSpPr>
            <p:cNvPr name="Freeform 9" id="9"/>
            <p:cNvSpPr/>
            <p:nvPr/>
          </p:nvSpPr>
          <p:spPr>
            <a:xfrm flipH="false" flipV="false" rot="0">
              <a:off x="0" y="0"/>
              <a:ext cx="35250121" cy="38648512"/>
            </a:xfrm>
            <a:custGeom>
              <a:avLst/>
              <a:gdLst/>
              <a:ahLst/>
              <a:cxnLst/>
              <a:rect r="r" b="b" t="t" l="l"/>
              <a:pathLst>
                <a:path h="38648512" w="35250121">
                  <a:moveTo>
                    <a:pt x="0" y="0"/>
                  </a:moveTo>
                  <a:lnTo>
                    <a:pt x="25483438" y="38648512"/>
                  </a:lnTo>
                  <a:lnTo>
                    <a:pt x="35250121" y="38648512"/>
                  </a:lnTo>
                  <a:lnTo>
                    <a:pt x="35250121" y="3810"/>
                  </a:lnTo>
                  <a:lnTo>
                    <a:pt x="0" y="0"/>
                  </a:lnTo>
                  <a:close/>
                </a:path>
              </a:pathLst>
            </a:custGeom>
            <a:blipFill>
              <a:blip r:embed="rId2"/>
              <a:stretch>
                <a:fillRect l="-43873" t="0" r="-43873" b="0"/>
              </a:stretch>
            </a:blipFill>
          </p:spPr>
        </p:sp>
      </p:grpSp>
      <p:grpSp>
        <p:nvGrpSpPr>
          <p:cNvPr name="Group 10" id="10"/>
          <p:cNvGrpSpPr/>
          <p:nvPr/>
        </p:nvGrpSpPr>
        <p:grpSpPr>
          <a:xfrm rot="-2007092">
            <a:off x="17698226" y="-8677317"/>
            <a:ext cx="3881376" cy="21703559"/>
            <a:chOff x="0" y="0"/>
            <a:chExt cx="1022255" cy="5716164"/>
          </a:xfrm>
        </p:grpSpPr>
        <p:sp>
          <p:nvSpPr>
            <p:cNvPr name="Freeform 11" id="11"/>
            <p:cNvSpPr/>
            <p:nvPr/>
          </p:nvSpPr>
          <p:spPr>
            <a:xfrm flipH="false" flipV="false" rot="0">
              <a:off x="0" y="0"/>
              <a:ext cx="1022255" cy="5716164"/>
            </a:xfrm>
            <a:custGeom>
              <a:avLst/>
              <a:gdLst/>
              <a:ahLst/>
              <a:cxnLst/>
              <a:rect r="r" b="b" t="t" l="l"/>
              <a:pathLst>
                <a:path h="5716164" w="1022255">
                  <a:moveTo>
                    <a:pt x="0" y="0"/>
                  </a:moveTo>
                  <a:lnTo>
                    <a:pt x="1022255" y="0"/>
                  </a:lnTo>
                  <a:lnTo>
                    <a:pt x="1022255" y="5716164"/>
                  </a:lnTo>
                  <a:lnTo>
                    <a:pt x="0" y="5716164"/>
                  </a:lnTo>
                  <a:lnTo>
                    <a:pt x="0" y="0"/>
                  </a:lnTo>
                </a:path>
              </a:pathLst>
            </a:custGeom>
            <a:solidFill>
              <a:srgbClr val="FFC52E"/>
            </a:solidFill>
          </p:spPr>
        </p:sp>
        <p:sp>
          <p:nvSpPr>
            <p:cNvPr name="TextBox 12" id="12"/>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7418429">
            <a:off x="4112427" y="1129901"/>
            <a:ext cx="10063146" cy="633878"/>
            <a:chOff x="0" y="0"/>
            <a:chExt cx="4721923" cy="297434"/>
          </a:xfrm>
        </p:grpSpPr>
        <p:sp>
          <p:nvSpPr>
            <p:cNvPr name="Freeform 14" id="14"/>
            <p:cNvSpPr/>
            <p:nvPr/>
          </p:nvSpPr>
          <p:spPr>
            <a:xfrm flipH="false" flipV="false" rot="0">
              <a:off x="0" y="0"/>
              <a:ext cx="4721923" cy="297434"/>
            </a:xfrm>
            <a:custGeom>
              <a:avLst/>
              <a:gdLst/>
              <a:ahLst/>
              <a:cxnLst/>
              <a:rect r="r" b="b" t="t" l="l"/>
              <a:pathLst>
                <a:path h="297434" w="4721923">
                  <a:moveTo>
                    <a:pt x="203200" y="0"/>
                  </a:moveTo>
                  <a:lnTo>
                    <a:pt x="4721923" y="0"/>
                  </a:lnTo>
                  <a:lnTo>
                    <a:pt x="4518723" y="297434"/>
                  </a:lnTo>
                  <a:lnTo>
                    <a:pt x="0" y="297434"/>
                  </a:lnTo>
                  <a:lnTo>
                    <a:pt x="203200" y="0"/>
                  </a:lnTo>
                </a:path>
              </a:pathLst>
            </a:custGeom>
            <a:solidFill>
              <a:srgbClr val="F8B400">
                <a:alpha val="53725"/>
              </a:srgbClr>
            </a:solidFill>
          </p:spPr>
        </p:sp>
        <p:sp>
          <p:nvSpPr>
            <p:cNvPr name="TextBox 15" id="15"/>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7418429">
            <a:off x="15781579" y="4370609"/>
            <a:ext cx="4840450" cy="633878"/>
            <a:chOff x="0" y="0"/>
            <a:chExt cx="2271281" cy="297434"/>
          </a:xfrm>
        </p:grpSpPr>
        <p:sp>
          <p:nvSpPr>
            <p:cNvPr name="Freeform 17" id="17"/>
            <p:cNvSpPr/>
            <p:nvPr/>
          </p:nvSpPr>
          <p:spPr>
            <a:xfrm flipH="false" flipV="false" rot="0">
              <a:off x="0" y="0"/>
              <a:ext cx="2271281" cy="297434"/>
            </a:xfrm>
            <a:custGeom>
              <a:avLst/>
              <a:gdLst/>
              <a:ahLst/>
              <a:cxnLst/>
              <a:rect r="r" b="b" t="t" l="l"/>
              <a:pathLst>
                <a:path h="297434" w="2271281">
                  <a:moveTo>
                    <a:pt x="203200" y="0"/>
                  </a:moveTo>
                  <a:lnTo>
                    <a:pt x="2271281" y="0"/>
                  </a:lnTo>
                  <a:lnTo>
                    <a:pt x="2068081" y="297434"/>
                  </a:lnTo>
                  <a:lnTo>
                    <a:pt x="0" y="297434"/>
                  </a:lnTo>
                  <a:lnTo>
                    <a:pt x="203200" y="0"/>
                  </a:lnTo>
                </a:path>
              </a:pathLst>
            </a:custGeom>
            <a:solidFill>
              <a:srgbClr val="F8B400">
                <a:alpha val="64706"/>
              </a:srgbClr>
            </a:solidFill>
          </p:spPr>
        </p:sp>
        <p:sp>
          <p:nvSpPr>
            <p:cNvPr name="TextBox 18" id="18"/>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7418429">
            <a:off x="5416944" y="681012"/>
            <a:ext cx="5971716" cy="895720"/>
            <a:chOff x="0" y="0"/>
            <a:chExt cx="1982978" cy="297434"/>
          </a:xfrm>
        </p:grpSpPr>
        <p:sp>
          <p:nvSpPr>
            <p:cNvPr name="Freeform 20" id="20"/>
            <p:cNvSpPr/>
            <p:nvPr/>
          </p:nvSpPr>
          <p:spPr>
            <a:xfrm flipH="false" flipV="false" rot="0">
              <a:off x="0" y="0"/>
              <a:ext cx="1982978" cy="297434"/>
            </a:xfrm>
            <a:custGeom>
              <a:avLst/>
              <a:gdLst/>
              <a:ahLst/>
              <a:cxnLst/>
              <a:rect r="r" b="b" t="t" l="l"/>
              <a:pathLst>
                <a:path h="297434" w="1982978">
                  <a:moveTo>
                    <a:pt x="203200" y="0"/>
                  </a:moveTo>
                  <a:lnTo>
                    <a:pt x="1982978" y="0"/>
                  </a:lnTo>
                  <a:lnTo>
                    <a:pt x="1779778" y="297434"/>
                  </a:lnTo>
                  <a:lnTo>
                    <a:pt x="0" y="297434"/>
                  </a:lnTo>
                  <a:lnTo>
                    <a:pt x="203200" y="0"/>
                  </a:lnTo>
                </a:path>
              </a:pathLst>
            </a:custGeom>
            <a:solidFill>
              <a:srgbClr val="FFC52E"/>
            </a:solidFill>
          </p:spPr>
        </p:sp>
        <p:sp>
          <p:nvSpPr>
            <p:cNvPr name="TextBox 21" id="21"/>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223137" y="8424711"/>
            <a:ext cx="2909116" cy="1667178"/>
          </a:xfrm>
          <a:custGeom>
            <a:avLst/>
            <a:gdLst/>
            <a:ahLst/>
            <a:cxnLst/>
            <a:rect r="r" b="b" t="t" l="l"/>
            <a:pathLst>
              <a:path h="1667178" w="2909116">
                <a:moveTo>
                  <a:pt x="0" y="0"/>
                </a:moveTo>
                <a:lnTo>
                  <a:pt x="2909116" y="0"/>
                </a:lnTo>
                <a:lnTo>
                  <a:pt x="2909116" y="1667178"/>
                </a:lnTo>
                <a:lnTo>
                  <a:pt x="0" y="1667178"/>
                </a:lnTo>
                <a:lnTo>
                  <a:pt x="0" y="0"/>
                </a:lnTo>
                <a:close/>
              </a:path>
            </a:pathLst>
          </a:custGeom>
          <a:blipFill>
            <a:blip r:embed="rId3"/>
            <a:stretch>
              <a:fillRect l="0" t="0" r="0" b="-128972"/>
            </a:stretch>
          </a:blipFill>
        </p:spPr>
      </p:sp>
      <p:sp>
        <p:nvSpPr>
          <p:cNvPr name="TextBox 23" id="23"/>
          <p:cNvSpPr txBox="true"/>
          <p:nvPr/>
        </p:nvSpPr>
        <p:spPr>
          <a:xfrm rot="0">
            <a:off x="223137" y="4460106"/>
            <a:ext cx="9625035" cy="2157755"/>
          </a:xfrm>
          <a:prstGeom prst="rect">
            <a:avLst/>
          </a:prstGeom>
        </p:spPr>
        <p:txBody>
          <a:bodyPr anchor="t" rtlCol="false" tIns="0" lIns="0" bIns="0" rIns="0">
            <a:spAutoFit/>
          </a:bodyPr>
          <a:lstStyle/>
          <a:p>
            <a:pPr>
              <a:lnSpc>
                <a:spcPts val="8321"/>
              </a:lnSpc>
            </a:pPr>
            <a:r>
              <a:rPr lang="en-US" sz="8405">
                <a:solidFill>
                  <a:srgbClr val="081F40"/>
                </a:solidFill>
                <a:latin typeface="Open Sans Extra Bold"/>
              </a:rPr>
              <a:t>PRESENTATION TITLE</a:t>
            </a:r>
          </a:p>
        </p:txBody>
      </p:sp>
      <p:sp>
        <p:nvSpPr>
          <p:cNvPr name="TextBox 24" id="24"/>
          <p:cNvSpPr txBox="true"/>
          <p:nvPr/>
        </p:nvSpPr>
        <p:spPr>
          <a:xfrm rot="0">
            <a:off x="351163" y="6532136"/>
            <a:ext cx="6798017" cy="688542"/>
          </a:xfrm>
          <a:prstGeom prst="rect">
            <a:avLst/>
          </a:prstGeom>
        </p:spPr>
        <p:txBody>
          <a:bodyPr anchor="t" rtlCol="false" tIns="0" lIns="0" bIns="0" rIns="0">
            <a:spAutoFit/>
          </a:bodyPr>
          <a:lstStyle/>
          <a:p>
            <a:pPr>
              <a:lnSpc>
                <a:spcPts val="5620"/>
              </a:lnSpc>
            </a:pPr>
            <a:r>
              <a:rPr lang="en-US" sz="4014" spc="337">
                <a:solidFill>
                  <a:srgbClr val="545454"/>
                </a:solidFill>
                <a:latin typeface="Open Sans Bold"/>
              </a:rPr>
              <a:t>Subtitle</a:t>
            </a:r>
          </a:p>
        </p:txBody>
      </p:sp>
      <p:sp>
        <p:nvSpPr>
          <p:cNvPr name="TextBox 25" id="25"/>
          <p:cNvSpPr txBox="true"/>
          <p:nvPr/>
        </p:nvSpPr>
        <p:spPr>
          <a:xfrm rot="0">
            <a:off x="351163" y="8009218"/>
            <a:ext cx="6160436" cy="332838"/>
          </a:xfrm>
          <a:prstGeom prst="rect">
            <a:avLst/>
          </a:prstGeom>
        </p:spPr>
        <p:txBody>
          <a:bodyPr anchor="t" rtlCol="false" tIns="0" lIns="0" bIns="0" rIns="0">
            <a:spAutoFit/>
          </a:bodyPr>
          <a:lstStyle/>
          <a:p>
            <a:pPr>
              <a:lnSpc>
                <a:spcPts val="2753"/>
              </a:lnSpc>
            </a:pPr>
            <a:r>
              <a:rPr lang="en-US" sz="1966" spc="401">
                <a:solidFill>
                  <a:srgbClr val="545454"/>
                </a:solidFill>
                <a:latin typeface="Open Sans"/>
              </a:rPr>
              <a:t>Presented By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3634004">
            <a:off x="10426290" y="7930802"/>
            <a:ext cx="7324845" cy="4712396"/>
            <a:chOff x="0" y="0"/>
            <a:chExt cx="2287099" cy="1471392"/>
          </a:xfrm>
        </p:grpSpPr>
        <p:sp>
          <p:nvSpPr>
            <p:cNvPr name="Freeform 3" id="3"/>
            <p:cNvSpPr/>
            <p:nvPr/>
          </p:nvSpPr>
          <p:spPr>
            <a:xfrm flipH="false" flipV="false" rot="0">
              <a:off x="0" y="0"/>
              <a:ext cx="2287099" cy="1471392"/>
            </a:xfrm>
            <a:custGeom>
              <a:avLst/>
              <a:gdLst/>
              <a:ahLst/>
              <a:cxnLst/>
              <a:rect r="r" b="b" t="t" l="l"/>
              <a:pathLst>
                <a:path h="1471392" w="2287099">
                  <a:moveTo>
                    <a:pt x="203200" y="0"/>
                  </a:moveTo>
                  <a:lnTo>
                    <a:pt x="2287099" y="0"/>
                  </a:lnTo>
                  <a:lnTo>
                    <a:pt x="2083899" y="1471392"/>
                  </a:lnTo>
                  <a:lnTo>
                    <a:pt x="0" y="1471392"/>
                  </a:lnTo>
                  <a:lnTo>
                    <a:pt x="203200" y="0"/>
                  </a:lnTo>
                </a:path>
              </a:pathLst>
            </a:custGeom>
            <a:solidFill>
              <a:srgbClr val="F8B400"/>
            </a:solidFill>
          </p:spPr>
        </p:sp>
        <p:sp>
          <p:nvSpPr>
            <p:cNvPr name="TextBox 4" id="4"/>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548709">
            <a:off x="12747928" y="-5708280"/>
            <a:ext cx="6997963" cy="21703559"/>
            <a:chOff x="0" y="0"/>
            <a:chExt cx="1843085" cy="5716164"/>
          </a:xfrm>
        </p:grpSpPr>
        <p:sp>
          <p:nvSpPr>
            <p:cNvPr name="Freeform 6" id="6"/>
            <p:cNvSpPr/>
            <p:nvPr/>
          </p:nvSpPr>
          <p:spPr>
            <a:xfrm flipH="false" flipV="false" rot="0">
              <a:off x="0" y="0"/>
              <a:ext cx="1843085" cy="5716164"/>
            </a:xfrm>
            <a:custGeom>
              <a:avLst/>
              <a:gdLst/>
              <a:ahLst/>
              <a:cxnLst/>
              <a:rect r="r" b="b" t="t" l="l"/>
              <a:pathLst>
                <a:path h="5716164" w="1843085">
                  <a:moveTo>
                    <a:pt x="0" y="0"/>
                  </a:moveTo>
                  <a:lnTo>
                    <a:pt x="1843085" y="0"/>
                  </a:lnTo>
                  <a:lnTo>
                    <a:pt x="1843085" y="5716164"/>
                  </a:lnTo>
                  <a:lnTo>
                    <a:pt x="0" y="5716164"/>
                  </a:lnTo>
                  <a:lnTo>
                    <a:pt x="0" y="0"/>
                  </a:lnTo>
                </a:path>
              </a:pathLst>
            </a:custGeom>
            <a:solidFill>
              <a:srgbClr val="27A9E1"/>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8" id="8"/>
          <p:cNvGrpSpPr>
            <a:grpSpLocks noChangeAspect="true"/>
          </p:cNvGrpSpPr>
          <p:nvPr/>
        </p:nvGrpSpPr>
        <p:grpSpPr>
          <a:xfrm rot="0">
            <a:off x="10745163" y="465761"/>
            <a:ext cx="7195378" cy="9355478"/>
            <a:chOff x="0" y="0"/>
            <a:chExt cx="26292899" cy="34186203"/>
          </a:xfrm>
        </p:grpSpPr>
        <p:sp>
          <p:nvSpPr>
            <p:cNvPr name="Freeform 9" id="9"/>
            <p:cNvSpPr/>
            <p:nvPr/>
          </p:nvSpPr>
          <p:spPr>
            <a:xfrm flipH="false" flipV="false" rot="0">
              <a:off x="0" y="0"/>
              <a:ext cx="26292938" cy="34186242"/>
            </a:xfrm>
            <a:custGeom>
              <a:avLst/>
              <a:gdLst/>
              <a:ahLst/>
              <a:cxnLst/>
              <a:rect r="r" b="b" t="t" l="l"/>
              <a:pathLst>
                <a:path h="34186242" w="26292938">
                  <a:moveTo>
                    <a:pt x="0" y="0"/>
                  </a:moveTo>
                  <a:lnTo>
                    <a:pt x="16297275" y="34186242"/>
                  </a:lnTo>
                  <a:lnTo>
                    <a:pt x="26292938" y="34186242"/>
                  </a:lnTo>
                  <a:lnTo>
                    <a:pt x="26292938" y="33851342"/>
                  </a:lnTo>
                  <a:lnTo>
                    <a:pt x="26284300" y="0"/>
                  </a:lnTo>
                  <a:close/>
                </a:path>
              </a:pathLst>
            </a:custGeom>
            <a:blipFill>
              <a:blip r:embed="rId2"/>
              <a:stretch>
                <a:fillRect l="-61322" t="0" r="-61322" b="0"/>
              </a:stretch>
            </a:blipFill>
          </p:spPr>
        </p:sp>
      </p:grpSp>
      <p:grpSp>
        <p:nvGrpSpPr>
          <p:cNvPr name="Group 10" id="10"/>
          <p:cNvGrpSpPr/>
          <p:nvPr/>
        </p:nvGrpSpPr>
        <p:grpSpPr>
          <a:xfrm rot="-1548709">
            <a:off x="18378945" y="-8175221"/>
            <a:ext cx="3881376" cy="21703559"/>
            <a:chOff x="0" y="0"/>
            <a:chExt cx="1022255" cy="5716164"/>
          </a:xfrm>
        </p:grpSpPr>
        <p:sp>
          <p:nvSpPr>
            <p:cNvPr name="Freeform 11" id="11"/>
            <p:cNvSpPr/>
            <p:nvPr/>
          </p:nvSpPr>
          <p:spPr>
            <a:xfrm flipH="false" flipV="false" rot="0">
              <a:off x="0" y="0"/>
              <a:ext cx="1022255" cy="5716164"/>
            </a:xfrm>
            <a:custGeom>
              <a:avLst/>
              <a:gdLst/>
              <a:ahLst/>
              <a:cxnLst/>
              <a:rect r="r" b="b" t="t" l="l"/>
              <a:pathLst>
                <a:path h="5716164" w="1022255">
                  <a:moveTo>
                    <a:pt x="0" y="0"/>
                  </a:moveTo>
                  <a:lnTo>
                    <a:pt x="1022255" y="0"/>
                  </a:lnTo>
                  <a:lnTo>
                    <a:pt x="1022255" y="5716164"/>
                  </a:lnTo>
                  <a:lnTo>
                    <a:pt x="0" y="5716164"/>
                  </a:lnTo>
                  <a:lnTo>
                    <a:pt x="0" y="0"/>
                  </a:lnTo>
                </a:path>
              </a:pathLst>
            </a:custGeom>
            <a:solidFill>
              <a:srgbClr val="F8B400"/>
            </a:solidFill>
          </p:spPr>
        </p:sp>
        <p:sp>
          <p:nvSpPr>
            <p:cNvPr name="TextBox 12" id="12"/>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6960047">
            <a:off x="5326669" y="-871211"/>
            <a:ext cx="9882681" cy="686299"/>
            <a:chOff x="0" y="0"/>
            <a:chExt cx="5927506" cy="411633"/>
          </a:xfrm>
        </p:grpSpPr>
        <p:sp>
          <p:nvSpPr>
            <p:cNvPr name="Freeform 14" id="14"/>
            <p:cNvSpPr/>
            <p:nvPr/>
          </p:nvSpPr>
          <p:spPr>
            <a:xfrm flipH="false" flipV="false" rot="0">
              <a:off x="0" y="0"/>
              <a:ext cx="5927506" cy="411633"/>
            </a:xfrm>
            <a:custGeom>
              <a:avLst/>
              <a:gdLst/>
              <a:ahLst/>
              <a:cxnLst/>
              <a:rect r="r" b="b" t="t" l="l"/>
              <a:pathLst>
                <a:path h="411633" w="5927506">
                  <a:moveTo>
                    <a:pt x="203200" y="0"/>
                  </a:moveTo>
                  <a:lnTo>
                    <a:pt x="5927506" y="0"/>
                  </a:lnTo>
                  <a:lnTo>
                    <a:pt x="5724306" y="411633"/>
                  </a:lnTo>
                  <a:lnTo>
                    <a:pt x="0" y="411633"/>
                  </a:lnTo>
                  <a:lnTo>
                    <a:pt x="203200" y="0"/>
                  </a:lnTo>
                </a:path>
              </a:pathLst>
            </a:custGeom>
            <a:solidFill>
              <a:srgbClr val="F8B400">
                <a:alpha val="53725"/>
              </a:srgbClr>
            </a:solidFill>
          </p:spPr>
        </p:sp>
        <p:sp>
          <p:nvSpPr>
            <p:cNvPr name="TextBox 15" id="15"/>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6960047">
            <a:off x="7103276" y="-443326"/>
            <a:ext cx="5936993" cy="886652"/>
            <a:chOff x="0" y="0"/>
            <a:chExt cx="2732750" cy="408119"/>
          </a:xfrm>
        </p:grpSpPr>
        <p:sp>
          <p:nvSpPr>
            <p:cNvPr name="Freeform 17" id="17"/>
            <p:cNvSpPr/>
            <p:nvPr/>
          </p:nvSpPr>
          <p:spPr>
            <a:xfrm flipH="false" flipV="false" rot="0">
              <a:off x="0" y="0"/>
              <a:ext cx="2732750" cy="408119"/>
            </a:xfrm>
            <a:custGeom>
              <a:avLst/>
              <a:gdLst/>
              <a:ahLst/>
              <a:cxnLst/>
              <a:rect r="r" b="b" t="t" l="l"/>
              <a:pathLst>
                <a:path h="408119" w="2732750">
                  <a:moveTo>
                    <a:pt x="203200" y="0"/>
                  </a:moveTo>
                  <a:lnTo>
                    <a:pt x="2732750" y="0"/>
                  </a:lnTo>
                  <a:lnTo>
                    <a:pt x="2529550" y="408119"/>
                  </a:lnTo>
                  <a:lnTo>
                    <a:pt x="0" y="408119"/>
                  </a:lnTo>
                  <a:lnTo>
                    <a:pt x="203200" y="0"/>
                  </a:lnTo>
                </a:path>
              </a:pathLst>
            </a:custGeom>
            <a:solidFill>
              <a:srgbClr val="F8B400"/>
            </a:solidFill>
          </p:spPr>
        </p:sp>
        <p:sp>
          <p:nvSpPr>
            <p:cNvPr name="TextBox 18" id="18"/>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347248" y="9884908"/>
            <a:ext cx="5776846" cy="1032106"/>
            <a:chOff x="0" y="0"/>
            <a:chExt cx="1140050" cy="203684"/>
          </a:xfrm>
        </p:grpSpPr>
        <p:sp>
          <p:nvSpPr>
            <p:cNvPr name="Freeform 20" id="20"/>
            <p:cNvSpPr/>
            <p:nvPr/>
          </p:nvSpPr>
          <p:spPr>
            <a:xfrm flipH="false" flipV="false" rot="0">
              <a:off x="0" y="0"/>
              <a:ext cx="1140050" cy="203684"/>
            </a:xfrm>
            <a:custGeom>
              <a:avLst/>
              <a:gdLst/>
              <a:ahLst/>
              <a:cxnLst/>
              <a:rect r="r" b="b" t="t" l="l"/>
              <a:pathLst>
                <a:path h="203684" w="1140050">
                  <a:moveTo>
                    <a:pt x="936850" y="0"/>
                  </a:moveTo>
                  <a:lnTo>
                    <a:pt x="0" y="0"/>
                  </a:lnTo>
                  <a:lnTo>
                    <a:pt x="203200" y="203684"/>
                  </a:lnTo>
                  <a:lnTo>
                    <a:pt x="1140050" y="203684"/>
                  </a:lnTo>
                  <a:lnTo>
                    <a:pt x="936850" y="0"/>
                  </a:lnTo>
                </a:path>
              </a:pathLst>
            </a:custGeom>
            <a:solidFill>
              <a:srgbClr val="27A9E1"/>
            </a:solidFill>
          </p:spPr>
        </p:sp>
        <p:sp>
          <p:nvSpPr>
            <p:cNvPr name="TextBox 21" id="21"/>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869832" y="9884908"/>
            <a:ext cx="5776846" cy="1032106"/>
            <a:chOff x="0" y="0"/>
            <a:chExt cx="1140050" cy="203684"/>
          </a:xfrm>
        </p:grpSpPr>
        <p:sp>
          <p:nvSpPr>
            <p:cNvPr name="Freeform 23" id="23"/>
            <p:cNvSpPr/>
            <p:nvPr/>
          </p:nvSpPr>
          <p:spPr>
            <a:xfrm flipH="false" flipV="false" rot="0">
              <a:off x="0" y="0"/>
              <a:ext cx="1140050" cy="203684"/>
            </a:xfrm>
            <a:custGeom>
              <a:avLst/>
              <a:gdLst/>
              <a:ahLst/>
              <a:cxnLst/>
              <a:rect r="r" b="b" t="t" l="l"/>
              <a:pathLst>
                <a:path h="203684" w="1140050">
                  <a:moveTo>
                    <a:pt x="936850" y="0"/>
                  </a:moveTo>
                  <a:lnTo>
                    <a:pt x="0" y="0"/>
                  </a:lnTo>
                  <a:lnTo>
                    <a:pt x="203200" y="203684"/>
                  </a:lnTo>
                  <a:lnTo>
                    <a:pt x="1140050" y="203684"/>
                  </a:lnTo>
                  <a:lnTo>
                    <a:pt x="936850" y="0"/>
                  </a:lnTo>
                </a:path>
              </a:pathLst>
            </a:custGeom>
            <a:solidFill>
              <a:srgbClr val="F8B400"/>
            </a:solidFill>
          </p:spPr>
        </p:sp>
        <p:sp>
          <p:nvSpPr>
            <p:cNvPr name="TextBox 24" id="24"/>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510915" y="2980620"/>
            <a:ext cx="10582688" cy="827029"/>
            <a:chOff x="0" y="0"/>
            <a:chExt cx="5742837" cy="448798"/>
          </a:xfrm>
        </p:grpSpPr>
        <p:sp>
          <p:nvSpPr>
            <p:cNvPr name="Freeform 26" id="26"/>
            <p:cNvSpPr/>
            <p:nvPr/>
          </p:nvSpPr>
          <p:spPr>
            <a:xfrm flipH="false" flipV="false" rot="0">
              <a:off x="0" y="0"/>
              <a:ext cx="5742837" cy="448798"/>
            </a:xfrm>
            <a:custGeom>
              <a:avLst/>
              <a:gdLst/>
              <a:ahLst/>
              <a:cxnLst/>
              <a:rect r="r" b="b" t="t" l="l"/>
              <a:pathLst>
                <a:path h="448798" w="5742837">
                  <a:moveTo>
                    <a:pt x="11705" y="0"/>
                  </a:moveTo>
                  <a:lnTo>
                    <a:pt x="5731132" y="0"/>
                  </a:lnTo>
                  <a:cubicBezTo>
                    <a:pt x="5734237" y="0"/>
                    <a:pt x="5737214" y="1233"/>
                    <a:pt x="5739409" y="3428"/>
                  </a:cubicBezTo>
                  <a:cubicBezTo>
                    <a:pt x="5741604" y="5623"/>
                    <a:pt x="5742837" y="8601"/>
                    <a:pt x="5742837" y="11705"/>
                  </a:cubicBezTo>
                  <a:lnTo>
                    <a:pt x="5742837" y="437093"/>
                  </a:lnTo>
                  <a:cubicBezTo>
                    <a:pt x="5742837" y="440198"/>
                    <a:pt x="5741604" y="443175"/>
                    <a:pt x="5739409" y="445370"/>
                  </a:cubicBezTo>
                  <a:cubicBezTo>
                    <a:pt x="5737214" y="447565"/>
                    <a:pt x="5734237" y="448798"/>
                    <a:pt x="5731132" y="448798"/>
                  </a:cubicBezTo>
                  <a:lnTo>
                    <a:pt x="11705" y="448798"/>
                  </a:lnTo>
                  <a:cubicBezTo>
                    <a:pt x="5241" y="448798"/>
                    <a:pt x="0" y="443558"/>
                    <a:pt x="0" y="437093"/>
                  </a:cubicBezTo>
                  <a:lnTo>
                    <a:pt x="0" y="11705"/>
                  </a:lnTo>
                  <a:cubicBezTo>
                    <a:pt x="0" y="8601"/>
                    <a:pt x="1233" y="5623"/>
                    <a:pt x="3428" y="3428"/>
                  </a:cubicBezTo>
                  <a:cubicBezTo>
                    <a:pt x="5623" y="1233"/>
                    <a:pt x="8601" y="0"/>
                    <a:pt x="11705" y="0"/>
                  </a:cubicBezTo>
                  <a:close/>
                </a:path>
              </a:pathLst>
            </a:custGeom>
            <a:solidFill>
              <a:srgbClr val="081F40"/>
            </a:solidFill>
          </p:spPr>
        </p:sp>
        <p:sp>
          <p:nvSpPr>
            <p:cNvPr name="TextBox 27" id="2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62912" y="8305218"/>
            <a:ext cx="2495082" cy="1453149"/>
          </a:xfrm>
          <a:custGeom>
            <a:avLst/>
            <a:gdLst/>
            <a:ahLst/>
            <a:cxnLst/>
            <a:rect r="r" b="b" t="t" l="l"/>
            <a:pathLst>
              <a:path h="1453149" w="2495082">
                <a:moveTo>
                  <a:pt x="0" y="0"/>
                </a:moveTo>
                <a:lnTo>
                  <a:pt x="2495082" y="0"/>
                </a:lnTo>
                <a:lnTo>
                  <a:pt x="2495082" y="1453149"/>
                </a:lnTo>
                <a:lnTo>
                  <a:pt x="0" y="1453149"/>
                </a:lnTo>
                <a:lnTo>
                  <a:pt x="0" y="0"/>
                </a:lnTo>
                <a:close/>
              </a:path>
            </a:pathLst>
          </a:custGeom>
          <a:blipFill>
            <a:blip r:embed="rId3"/>
            <a:stretch>
              <a:fillRect l="0" t="0" r="0" b="-125309"/>
            </a:stretch>
          </a:blipFill>
        </p:spPr>
      </p:sp>
      <p:sp>
        <p:nvSpPr>
          <p:cNvPr name="TextBox 29" id="29"/>
          <p:cNvSpPr txBox="true"/>
          <p:nvPr/>
        </p:nvSpPr>
        <p:spPr>
          <a:xfrm rot="0">
            <a:off x="790474" y="3127431"/>
            <a:ext cx="9087731" cy="638182"/>
          </a:xfrm>
          <a:prstGeom prst="rect">
            <a:avLst/>
          </a:prstGeom>
        </p:spPr>
        <p:txBody>
          <a:bodyPr anchor="t" rtlCol="false" tIns="0" lIns="0" bIns="0" rIns="0">
            <a:spAutoFit/>
          </a:bodyPr>
          <a:lstStyle/>
          <a:p>
            <a:pPr>
              <a:lnSpc>
                <a:spcPts val="4850"/>
              </a:lnSpc>
            </a:pPr>
            <a:r>
              <a:rPr lang="en-US" sz="4899">
                <a:solidFill>
                  <a:srgbClr val="FFFFFF"/>
                </a:solidFill>
                <a:latin typeface="Open Sans Extra Bold"/>
              </a:rPr>
              <a:t>SLIDE TITLE</a:t>
            </a:r>
          </a:p>
        </p:txBody>
      </p:sp>
      <p:sp>
        <p:nvSpPr>
          <p:cNvPr name="TextBox 30" id="30"/>
          <p:cNvSpPr txBox="true"/>
          <p:nvPr/>
        </p:nvSpPr>
        <p:spPr>
          <a:xfrm rot="0">
            <a:off x="790474" y="4071235"/>
            <a:ext cx="9087731" cy="2399326"/>
          </a:xfrm>
          <a:prstGeom prst="rect">
            <a:avLst/>
          </a:prstGeom>
        </p:spPr>
        <p:txBody>
          <a:bodyPr anchor="t" rtlCol="false" tIns="0" lIns="0" bIns="0" rIns="0">
            <a:spAutoFit/>
          </a:bodyPr>
          <a:lstStyle/>
          <a:p>
            <a:pPr>
              <a:lnSpc>
                <a:spcPts val="3174"/>
              </a:lnSpc>
            </a:pPr>
            <a:r>
              <a:rPr lang="en-US" sz="226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3466803">
            <a:off x="693211" y="7724378"/>
            <a:ext cx="7324845" cy="4712396"/>
            <a:chOff x="0" y="0"/>
            <a:chExt cx="2287099" cy="1471392"/>
          </a:xfrm>
        </p:grpSpPr>
        <p:sp>
          <p:nvSpPr>
            <p:cNvPr name="Freeform 3" id="3"/>
            <p:cNvSpPr/>
            <p:nvPr/>
          </p:nvSpPr>
          <p:spPr>
            <a:xfrm flipH="false" flipV="false" rot="0">
              <a:off x="0" y="0"/>
              <a:ext cx="2287099" cy="1471392"/>
            </a:xfrm>
            <a:custGeom>
              <a:avLst/>
              <a:gdLst/>
              <a:ahLst/>
              <a:cxnLst/>
              <a:rect r="r" b="b" t="t" l="l"/>
              <a:pathLst>
                <a:path h="1471392" w="2287099">
                  <a:moveTo>
                    <a:pt x="203200" y="0"/>
                  </a:moveTo>
                  <a:lnTo>
                    <a:pt x="2287099" y="0"/>
                  </a:lnTo>
                  <a:lnTo>
                    <a:pt x="2083899" y="1471392"/>
                  </a:lnTo>
                  <a:lnTo>
                    <a:pt x="0" y="1471392"/>
                  </a:lnTo>
                  <a:lnTo>
                    <a:pt x="203200" y="0"/>
                  </a:lnTo>
                </a:path>
              </a:pathLst>
            </a:custGeom>
            <a:solidFill>
              <a:srgbClr val="F8B400"/>
            </a:solidFill>
          </p:spPr>
        </p:sp>
        <p:sp>
          <p:nvSpPr>
            <p:cNvPr name="TextBox 4" id="4"/>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520272">
            <a:off x="-857026" y="-6619356"/>
            <a:ext cx="6997963" cy="21703559"/>
            <a:chOff x="0" y="0"/>
            <a:chExt cx="1843085" cy="5716164"/>
          </a:xfrm>
        </p:grpSpPr>
        <p:sp>
          <p:nvSpPr>
            <p:cNvPr name="Freeform 6" id="6"/>
            <p:cNvSpPr/>
            <p:nvPr/>
          </p:nvSpPr>
          <p:spPr>
            <a:xfrm flipH="false" flipV="false" rot="0">
              <a:off x="0" y="0"/>
              <a:ext cx="1843085" cy="5716164"/>
            </a:xfrm>
            <a:custGeom>
              <a:avLst/>
              <a:gdLst/>
              <a:ahLst/>
              <a:cxnLst/>
              <a:rect r="r" b="b" t="t" l="l"/>
              <a:pathLst>
                <a:path h="5716164" w="1843085">
                  <a:moveTo>
                    <a:pt x="0" y="0"/>
                  </a:moveTo>
                  <a:lnTo>
                    <a:pt x="1843085" y="0"/>
                  </a:lnTo>
                  <a:lnTo>
                    <a:pt x="1843085" y="5716164"/>
                  </a:lnTo>
                  <a:lnTo>
                    <a:pt x="0" y="5716164"/>
                  </a:lnTo>
                  <a:lnTo>
                    <a:pt x="0" y="0"/>
                  </a:lnTo>
                </a:path>
              </a:pathLst>
            </a:custGeom>
            <a:solidFill>
              <a:srgbClr val="5E78BA"/>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8" id="8"/>
          <p:cNvGrpSpPr>
            <a:grpSpLocks noChangeAspect="true"/>
          </p:cNvGrpSpPr>
          <p:nvPr/>
        </p:nvGrpSpPr>
        <p:grpSpPr>
          <a:xfrm rot="0">
            <a:off x="560148" y="479131"/>
            <a:ext cx="7174811" cy="9328738"/>
            <a:chOff x="0" y="0"/>
            <a:chExt cx="26292899" cy="34186203"/>
          </a:xfrm>
        </p:grpSpPr>
        <p:sp>
          <p:nvSpPr>
            <p:cNvPr name="Freeform 9" id="9"/>
            <p:cNvSpPr/>
            <p:nvPr/>
          </p:nvSpPr>
          <p:spPr>
            <a:xfrm flipH="false" flipV="false" rot="0">
              <a:off x="0" y="0"/>
              <a:ext cx="26292938" cy="34186242"/>
            </a:xfrm>
            <a:custGeom>
              <a:avLst/>
              <a:gdLst/>
              <a:ahLst/>
              <a:cxnLst/>
              <a:rect r="r" b="b" t="t" l="l"/>
              <a:pathLst>
                <a:path h="34186242" w="26292938">
                  <a:moveTo>
                    <a:pt x="8636" y="0"/>
                  </a:moveTo>
                  <a:lnTo>
                    <a:pt x="0" y="34186242"/>
                  </a:lnTo>
                  <a:lnTo>
                    <a:pt x="9995662" y="34186242"/>
                  </a:lnTo>
                  <a:lnTo>
                    <a:pt x="26292938" y="127"/>
                  </a:lnTo>
                  <a:lnTo>
                    <a:pt x="26292938" y="0"/>
                  </a:lnTo>
                  <a:close/>
                </a:path>
              </a:pathLst>
            </a:custGeom>
            <a:blipFill>
              <a:blip r:embed="rId2"/>
              <a:stretch>
                <a:fillRect l="-61322" t="0" r="-61322" b="0"/>
              </a:stretch>
            </a:blipFill>
          </p:spPr>
        </p:sp>
      </p:grpSp>
      <p:grpSp>
        <p:nvGrpSpPr>
          <p:cNvPr name="Group 10" id="10"/>
          <p:cNvGrpSpPr/>
          <p:nvPr/>
        </p:nvGrpSpPr>
        <p:grpSpPr>
          <a:xfrm rot="-3832377">
            <a:off x="4109194" y="1423995"/>
            <a:ext cx="5762319" cy="695997"/>
            <a:chOff x="0" y="0"/>
            <a:chExt cx="3705583" cy="447576"/>
          </a:xfrm>
        </p:grpSpPr>
        <p:sp>
          <p:nvSpPr>
            <p:cNvPr name="Freeform 11" id="11"/>
            <p:cNvSpPr/>
            <p:nvPr/>
          </p:nvSpPr>
          <p:spPr>
            <a:xfrm flipH="false" flipV="false" rot="0">
              <a:off x="0" y="0"/>
              <a:ext cx="3705584" cy="447576"/>
            </a:xfrm>
            <a:custGeom>
              <a:avLst/>
              <a:gdLst/>
              <a:ahLst/>
              <a:cxnLst/>
              <a:rect r="r" b="b" t="t" l="l"/>
              <a:pathLst>
                <a:path h="447576" w="3705584">
                  <a:moveTo>
                    <a:pt x="3502384" y="0"/>
                  </a:moveTo>
                  <a:lnTo>
                    <a:pt x="0" y="0"/>
                  </a:lnTo>
                  <a:lnTo>
                    <a:pt x="203200" y="447576"/>
                  </a:lnTo>
                  <a:lnTo>
                    <a:pt x="3705584" y="447576"/>
                  </a:lnTo>
                  <a:lnTo>
                    <a:pt x="3502384" y="0"/>
                  </a:lnTo>
                </a:path>
              </a:pathLst>
            </a:custGeom>
            <a:solidFill>
              <a:srgbClr val="F8B400">
                <a:alpha val="53725"/>
              </a:srgbClr>
            </a:solidFill>
          </p:spPr>
        </p:sp>
        <p:sp>
          <p:nvSpPr>
            <p:cNvPr name="TextBox 12" id="12"/>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1433950">
            <a:off x="-3087315" y="-9823080"/>
            <a:ext cx="3881376" cy="21703559"/>
            <a:chOff x="0" y="0"/>
            <a:chExt cx="1022255" cy="5716164"/>
          </a:xfrm>
        </p:grpSpPr>
        <p:sp>
          <p:nvSpPr>
            <p:cNvPr name="Freeform 14" id="14"/>
            <p:cNvSpPr/>
            <p:nvPr/>
          </p:nvSpPr>
          <p:spPr>
            <a:xfrm flipH="false" flipV="false" rot="0">
              <a:off x="0" y="0"/>
              <a:ext cx="1022255" cy="5716164"/>
            </a:xfrm>
            <a:custGeom>
              <a:avLst/>
              <a:gdLst/>
              <a:ahLst/>
              <a:cxnLst/>
              <a:rect r="r" b="b" t="t" l="l"/>
              <a:pathLst>
                <a:path h="5716164" w="1022255">
                  <a:moveTo>
                    <a:pt x="0" y="0"/>
                  </a:moveTo>
                  <a:lnTo>
                    <a:pt x="1022255" y="0"/>
                  </a:lnTo>
                  <a:lnTo>
                    <a:pt x="1022255" y="5716164"/>
                  </a:lnTo>
                  <a:lnTo>
                    <a:pt x="0" y="5716164"/>
                  </a:lnTo>
                  <a:lnTo>
                    <a:pt x="0" y="0"/>
                  </a:lnTo>
                </a:path>
              </a:pathLst>
            </a:custGeom>
            <a:solidFill>
              <a:srgbClr val="F8B400"/>
            </a:solidFill>
          </p:spPr>
        </p:sp>
        <p:sp>
          <p:nvSpPr>
            <p:cNvPr name="TextBox 15" id="15"/>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3864451">
            <a:off x="5585879" y="648929"/>
            <a:ext cx="4739218" cy="974041"/>
            <a:chOff x="0" y="0"/>
            <a:chExt cx="2276287" cy="467840"/>
          </a:xfrm>
        </p:grpSpPr>
        <p:sp>
          <p:nvSpPr>
            <p:cNvPr name="Freeform 17" id="17"/>
            <p:cNvSpPr/>
            <p:nvPr/>
          </p:nvSpPr>
          <p:spPr>
            <a:xfrm flipH="false" flipV="false" rot="0">
              <a:off x="0" y="0"/>
              <a:ext cx="2276287" cy="467840"/>
            </a:xfrm>
            <a:custGeom>
              <a:avLst/>
              <a:gdLst/>
              <a:ahLst/>
              <a:cxnLst/>
              <a:rect r="r" b="b" t="t" l="l"/>
              <a:pathLst>
                <a:path h="467840" w="2276287">
                  <a:moveTo>
                    <a:pt x="2073087" y="0"/>
                  </a:moveTo>
                  <a:lnTo>
                    <a:pt x="0" y="0"/>
                  </a:lnTo>
                  <a:lnTo>
                    <a:pt x="203200" y="467840"/>
                  </a:lnTo>
                  <a:lnTo>
                    <a:pt x="2276287" y="467840"/>
                  </a:lnTo>
                  <a:lnTo>
                    <a:pt x="2073087" y="0"/>
                  </a:lnTo>
                </a:path>
              </a:pathLst>
            </a:custGeom>
            <a:solidFill>
              <a:srgbClr val="F8B400"/>
            </a:solidFill>
          </p:spPr>
        </p:sp>
        <p:sp>
          <p:nvSpPr>
            <p:cNvPr name="TextBox 18" id="18"/>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8165314" y="3837410"/>
            <a:ext cx="9499391" cy="827029"/>
            <a:chOff x="0" y="0"/>
            <a:chExt cx="5154971" cy="448798"/>
          </a:xfrm>
        </p:grpSpPr>
        <p:sp>
          <p:nvSpPr>
            <p:cNvPr name="Freeform 20" id="20"/>
            <p:cNvSpPr/>
            <p:nvPr/>
          </p:nvSpPr>
          <p:spPr>
            <a:xfrm flipH="false" flipV="false" rot="0">
              <a:off x="0" y="0"/>
              <a:ext cx="5154971" cy="448798"/>
            </a:xfrm>
            <a:custGeom>
              <a:avLst/>
              <a:gdLst/>
              <a:ahLst/>
              <a:cxnLst/>
              <a:rect r="r" b="b" t="t" l="l"/>
              <a:pathLst>
                <a:path h="448798" w="5154971">
                  <a:moveTo>
                    <a:pt x="13040" y="0"/>
                  </a:moveTo>
                  <a:lnTo>
                    <a:pt x="5141931" y="0"/>
                  </a:lnTo>
                  <a:cubicBezTo>
                    <a:pt x="5145390" y="0"/>
                    <a:pt x="5148707" y="1374"/>
                    <a:pt x="5151152" y="3819"/>
                  </a:cubicBezTo>
                  <a:cubicBezTo>
                    <a:pt x="5153597" y="6265"/>
                    <a:pt x="5154971" y="9581"/>
                    <a:pt x="5154971" y="13040"/>
                  </a:cubicBezTo>
                  <a:lnTo>
                    <a:pt x="5154971" y="435758"/>
                  </a:lnTo>
                  <a:cubicBezTo>
                    <a:pt x="5154971" y="439217"/>
                    <a:pt x="5153597" y="442534"/>
                    <a:pt x="5151152" y="444979"/>
                  </a:cubicBezTo>
                  <a:cubicBezTo>
                    <a:pt x="5148707" y="447424"/>
                    <a:pt x="5145390" y="448798"/>
                    <a:pt x="5141931" y="448798"/>
                  </a:cubicBezTo>
                  <a:lnTo>
                    <a:pt x="13040" y="448798"/>
                  </a:lnTo>
                  <a:cubicBezTo>
                    <a:pt x="5838" y="448798"/>
                    <a:pt x="0" y="442960"/>
                    <a:pt x="0" y="435758"/>
                  </a:cubicBezTo>
                  <a:lnTo>
                    <a:pt x="0" y="13040"/>
                  </a:lnTo>
                  <a:cubicBezTo>
                    <a:pt x="0" y="9581"/>
                    <a:pt x="1374" y="6265"/>
                    <a:pt x="3819" y="3819"/>
                  </a:cubicBezTo>
                  <a:cubicBezTo>
                    <a:pt x="6265" y="1374"/>
                    <a:pt x="9581" y="0"/>
                    <a:pt x="13040" y="0"/>
                  </a:cubicBezTo>
                  <a:close/>
                </a:path>
              </a:pathLst>
            </a:custGeom>
            <a:solidFill>
              <a:srgbClr val="081F40"/>
            </a:solidFill>
          </p:spPr>
        </p:sp>
        <p:sp>
          <p:nvSpPr>
            <p:cNvPr name="TextBox 21" id="2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8383406" y="3984221"/>
            <a:ext cx="9087731" cy="638182"/>
          </a:xfrm>
          <a:prstGeom prst="rect">
            <a:avLst/>
          </a:prstGeom>
        </p:spPr>
        <p:txBody>
          <a:bodyPr anchor="t" rtlCol="false" tIns="0" lIns="0" bIns="0" rIns="0">
            <a:spAutoFit/>
          </a:bodyPr>
          <a:lstStyle/>
          <a:p>
            <a:pPr>
              <a:lnSpc>
                <a:spcPts val="4850"/>
              </a:lnSpc>
            </a:pPr>
            <a:r>
              <a:rPr lang="en-US" sz="4899">
                <a:solidFill>
                  <a:srgbClr val="FFFFFF"/>
                </a:solidFill>
                <a:latin typeface="Open Sans Extra Bold"/>
              </a:rPr>
              <a:t>SLIDE TITLE</a:t>
            </a:r>
          </a:p>
        </p:txBody>
      </p:sp>
      <p:sp>
        <p:nvSpPr>
          <p:cNvPr name="TextBox 23" id="23"/>
          <p:cNvSpPr txBox="true"/>
          <p:nvPr/>
        </p:nvSpPr>
        <p:spPr>
          <a:xfrm rot="0">
            <a:off x="8383406" y="4928025"/>
            <a:ext cx="9087731" cy="2399326"/>
          </a:xfrm>
          <a:prstGeom prst="rect">
            <a:avLst/>
          </a:prstGeom>
        </p:spPr>
        <p:txBody>
          <a:bodyPr anchor="t" rtlCol="false" tIns="0" lIns="0" bIns="0" rIns="0">
            <a:spAutoFit/>
          </a:bodyPr>
          <a:lstStyle/>
          <a:p>
            <a:pPr>
              <a:lnSpc>
                <a:spcPts val="3174"/>
              </a:lnSpc>
            </a:pPr>
            <a:r>
              <a:rPr lang="en-US" sz="226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
        <p:nvSpPr>
          <p:cNvPr name="Freeform 24" id="24"/>
          <p:cNvSpPr/>
          <p:nvPr/>
        </p:nvSpPr>
        <p:spPr>
          <a:xfrm flipH="false" flipV="false" rot="0">
            <a:off x="15516194" y="8531725"/>
            <a:ext cx="2495082" cy="1453149"/>
          </a:xfrm>
          <a:custGeom>
            <a:avLst/>
            <a:gdLst/>
            <a:ahLst/>
            <a:cxnLst/>
            <a:rect r="r" b="b" t="t" l="l"/>
            <a:pathLst>
              <a:path h="1453149" w="2495082">
                <a:moveTo>
                  <a:pt x="0" y="0"/>
                </a:moveTo>
                <a:lnTo>
                  <a:pt x="2495082" y="0"/>
                </a:lnTo>
                <a:lnTo>
                  <a:pt x="2495082" y="1453150"/>
                </a:lnTo>
                <a:lnTo>
                  <a:pt x="0" y="1453150"/>
                </a:lnTo>
                <a:lnTo>
                  <a:pt x="0" y="0"/>
                </a:lnTo>
                <a:close/>
              </a:path>
            </a:pathLst>
          </a:custGeom>
          <a:blipFill>
            <a:blip r:embed="rId3"/>
            <a:stretch>
              <a:fillRect l="0" t="0" r="0" b="-125309"/>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3634004">
            <a:off x="10426290" y="7930802"/>
            <a:ext cx="7324845" cy="4712396"/>
            <a:chOff x="0" y="0"/>
            <a:chExt cx="2287099" cy="1471392"/>
          </a:xfrm>
        </p:grpSpPr>
        <p:sp>
          <p:nvSpPr>
            <p:cNvPr name="Freeform 3" id="3"/>
            <p:cNvSpPr/>
            <p:nvPr/>
          </p:nvSpPr>
          <p:spPr>
            <a:xfrm flipH="false" flipV="false" rot="0">
              <a:off x="0" y="0"/>
              <a:ext cx="2287099" cy="1471392"/>
            </a:xfrm>
            <a:custGeom>
              <a:avLst/>
              <a:gdLst/>
              <a:ahLst/>
              <a:cxnLst/>
              <a:rect r="r" b="b" t="t" l="l"/>
              <a:pathLst>
                <a:path h="1471392" w="2287099">
                  <a:moveTo>
                    <a:pt x="203200" y="0"/>
                  </a:moveTo>
                  <a:lnTo>
                    <a:pt x="2287099" y="0"/>
                  </a:lnTo>
                  <a:lnTo>
                    <a:pt x="2083899" y="1471392"/>
                  </a:lnTo>
                  <a:lnTo>
                    <a:pt x="0" y="1471392"/>
                  </a:lnTo>
                  <a:lnTo>
                    <a:pt x="203200" y="0"/>
                  </a:lnTo>
                </a:path>
              </a:pathLst>
            </a:custGeom>
            <a:solidFill>
              <a:srgbClr val="F8B400"/>
            </a:solidFill>
          </p:spPr>
        </p:sp>
        <p:sp>
          <p:nvSpPr>
            <p:cNvPr name="TextBox 4" id="4"/>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548709">
            <a:off x="12747928" y="-5708280"/>
            <a:ext cx="6997963" cy="21703559"/>
            <a:chOff x="0" y="0"/>
            <a:chExt cx="1843085" cy="5716164"/>
          </a:xfrm>
        </p:grpSpPr>
        <p:sp>
          <p:nvSpPr>
            <p:cNvPr name="Freeform 6" id="6"/>
            <p:cNvSpPr/>
            <p:nvPr/>
          </p:nvSpPr>
          <p:spPr>
            <a:xfrm flipH="false" flipV="false" rot="0">
              <a:off x="0" y="0"/>
              <a:ext cx="1843085" cy="5716164"/>
            </a:xfrm>
            <a:custGeom>
              <a:avLst/>
              <a:gdLst/>
              <a:ahLst/>
              <a:cxnLst/>
              <a:rect r="r" b="b" t="t" l="l"/>
              <a:pathLst>
                <a:path h="5716164" w="1843085">
                  <a:moveTo>
                    <a:pt x="0" y="0"/>
                  </a:moveTo>
                  <a:lnTo>
                    <a:pt x="1843085" y="0"/>
                  </a:lnTo>
                  <a:lnTo>
                    <a:pt x="1843085" y="5716164"/>
                  </a:lnTo>
                  <a:lnTo>
                    <a:pt x="0" y="5716164"/>
                  </a:lnTo>
                  <a:lnTo>
                    <a:pt x="0" y="0"/>
                  </a:lnTo>
                </a:path>
              </a:pathLst>
            </a:custGeom>
            <a:solidFill>
              <a:srgbClr val="E8664B"/>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8" id="8"/>
          <p:cNvGrpSpPr>
            <a:grpSpLocks noChangeAspect="true"/>
          </p:cNvGrpSpPr>
          <p:nvPr/>
        </p:nvGrpSpPr>
        <p:grpSpPr>
          <a:xfrm rot="0">
            <a:off x="10745163" y="465761"/>
            <a:ext cx="7195378" cy="9355478"/>
            <a:chOff x="0" y="0"/>
            <a:chExt cx="26292899" cy="34186203"/>
          </a:xfrm>
        </p:grpSpPr>
        <p:sp>
          <p:nvSpPr>
            <p:cNvPr name="Freeform 9" id="9"/>
            <p:cNvSpPr/>
            <p:nvPr/>
          </p:nvSpPr>
          <p:spPr>
            <a:xfrm flipH="false" flipV="false" rot="0">
              <a:off x="0" y="0"/>
              <a:ext cx="26292938" cy="34186242"/>
            </a:xfrm>
            <a:custGeom>
              <a:avLst/>
              <a:gdLst/>
              <a:ahLst/>
              <a:cxnLst/>
              <a:rect r="r" b="b" t="t" l="l"/>
              <a:pathLst>
                <a:path h="34186242" w="26292938">
                  <a:moveTo>
                    <a:pt x="0" y="0"/>
                  </a:moveTo>
                  <a:lnTo>
                    <a:pt x="16297275" y="34186242"/>
                  </a:lnTo>
                  <a:lnTo>
                    <a:pt x="26292938" y="34186242"/>
                  </a:lnTo>
                  <a:lnTo>
                    <a:pt x="26292938" y="33851342"/>
                  </a:lnTo>
                  <a:lnTo>
                    <a:pt x="26284300" y="0"/>
                  </a:lnTo>
                  <a:close/>
                </a:path>
              </a:pathLst>
            </a:custGeom>
            <a:blipFill>
              <a:blip r:embed="rId2"/>
              <a:stretch>
                <a:fillRect l="-61322" t="0" r="-61322" b="0"/>
              </a:stretch>
            </a:blipFill>
          </p:spPr>
        </p:sp>
      </p:grpSp>
      <p:grpSp>
        <p:nvGrpSpPr>
          <p:cNvPr name="Group 10" id="10"/>
          <p:cNvGrpSpPr/>
          <p:nvPr/>
        </p:nvGrpSpPr>
        <p:grpSpPr>
          <a:xfrm rot="-1548709">
            <a:off x="18378945" y="-8175221"/>
            <a:ext cx="3881376" cy="21703559"/>
            <a:chOff x="0" y="0"/>
            <a:chExt cx="1022255" cy="5716164"/>
          </a:xfrm>
        </p:grpSpPr>
        <p:sp>
          <p:nvSpPr>
            <p:cNvPr name="Freeform 11" id="11"/>
            <p:cNvSpPr/>
            <p:nvPr/>
          </p:nvSpPr>
          <p:spPr>
            <a:xfrm flipH="false" flipV="false" rot="0">
              <a:off x="0" y="0"/>
              <a:ext cx="1022255" cy="5716164"/>
            </a:xfrm>
            <a:custGeom>
              <a:avLst/>
              <a:gdLst/>
              <a:ahLst/>
              <a:cxnLst/>
              <a:rect r="r" b="b" t="t" l="l"/>
              <a:pathLst>
                <a:path h="5716164" w="1022255">
                  <a:moveTo>
                    <a:pt x="0" y="0"/>
                  </a:moveTo>
                  <a:lnTo>
                    <a:pt x="1022255" y="0"/>
                  </a:lnTo>
                  <a:lnTo>
                    <a:pt x="1022255" y="5716164"/>
                  </a:lnTo>
                  <a:lnTo>
                    <a:pt x="0" y="5716164"/>
                  </a:lnTo>
                  <a:lnTo>
                    <a:pt x="0" y="0"/>
                  </a:lnTo>
                </a:path>
              </a:pathLst>
            </a:custGeom>
            <a:solidFill>
              <a:srgbClr val="F8B400"/>
            </a:solidFill>
          </p:spPr>
        </p:sp>
        <p:sp>
          <p:nvSpPr>
            <p:cNvPr name="TextBox 12" id="12"/>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6960047">
            <a:off x="5326669" y="-871211"/>
            <a:ext cx="9882681" cy="686299"/>
            <a:chOff x="0" y="0"/>
            <a:chExt cx="5927506" cy="411633"/>
          </a:xfrm>
        </p:grpSpPr>
        <p:sp>
          <p:nvSpPr>
            <p:cNvPr name="Freeform 14" id="14"/>
            <p:cNvSpPr/>
            <p:nvPr/>
          </p:nvSpPr>
          <p:spPr>
            <a:xfrm flipH="false" flipV="false" rot="0">
              <a:off x="0" y="0"/>
              <a:ext cx="5927506" cy="411633"/>
            </a:xfrm>
            <a:custGeom>
              <a:avLst/>
              <a:gdLst/>
              <a:ahLst/>
              <a:cxnLst/>
              <a:rect r="r" b="b" t="t" l="l"/>
              <a:pathLst>
                <a:path h="411633" w="5927506">
                  <a:moveTo>
                    <a:pt x="203200" y="0"/>
                  </a:moveTo>
                  <a:lnTo>
                    <a:pt x="5927506" y="0"/>
                  </a:lnTo>
                  <a:lnTo>
                    <a:pt x="5724306" y="411633"/>
                  </a:lnTo>
                  <a:lnTo>
                    <a:pt x="0" y="411633"/>
                  </a:lnTo>
                  <a:lnTo>
                    <a:pt x="203200" y="0"/>
                  </a:lnTo>
                </a:path>
              </a:pathLst>
            </a:custGeom>
            <a:solidFill>
              <a:srgbClr val="F8B400">
                <a:alpha val="53725"/>
              </a:srgbClr>
            </a:solidFill>
          </p:spPr>
        </p:sp>
        <p:sp>
          <p:nvSpPr>
            <p:cNvPr name="TextBox 15" id="15"/>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6960047">
            <a:off x="7103276" y="-443326"/>
            <a:ext cx="5936993" cy="886652"/>
            <a:chOff x="0" y="0"/>
            <a:chExt cx="2732750" cy="408119"/>
          </a:xfrm>
        </p:grpSpPr>
        <p:sp>
          <p:nvSpPr>
            <p:cNvPr name="Freeform 17" id="17"/>
            <p:cNvSpPr/>
            <p:nvPr/>
          </p:nvSpPr>
          <p:spPr>
            <a:xfrm flipH="false" flipV="false" rot="0">
              <a:off x="0" y="0"/>
              <a:ext cx="2732750" cy="408119"/>
            </a:xfrm>
            <a:custGeom>
              <a:avLst/>
              <a:gdLst/>
              <a:ahLst/>
              <a:cxnLst/>
              <a:rect r="r" b="b" t="t" l="l"/>
              <a:pathLst>
                <a:path h="408119" w="2732750">
                  <a:moveTo>
                    <a:pt x="203200" y="0"/>
                  </a:moveTo>
                  <a:lnTo>
                    <a:pt x="2732750" y="0"/>
                  </a:lnTo>
                  <a:lnTo>
                    <a:pt x="2529550" y="408119"/>
                  </a:lnTo>
                  <a:lnTo>
                    <a:pt x="0" y="408119"/>
                  </a:lnTo>
                  <a:lnTo>
                    <a:pt x="203200" y="0"/>
                  </a:lnTo>
                </a:path>
              </a:pathLst>
            </a:custGeom>
            <a:solidFill>
              <a:srgbClr val="F8B400"/>
            </a:solidFill>
          </p:spPr>
        </p:sp>
        <p:sp>
          <p:nvSpPr>
            <p:cNvPr name="TextBox 18" id="18"/>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347248" y="9884908"/>
            <a:ext cx="5776846" cy="1032106"/>
            <a:chOff x="0" y="0"/>
            <a:chExt cx="1140050" cy="203684"/>
          </a:xfrm>
        </p:grpSpPr>
        <p:sp>
          <p:nvSpPr>
            <p:cNvPr name="Freeform 20" id="20"/>
            <p:cNvSpPr/>
            <p:nvPr/>
          </p:nvSpPr>
          <p:spPr>
            <a:xfrm flipH="false" flipV="false" rot="0">
              <a:off x="0" y="0"/>
              <a:ext cx="1140050" cy="203684"/>
            </a:xfrm>
            <a:custGeom>
              <a:avLst/>
              <a:gdLst/>
              <a:ahLst/>
              <a:cxnLst/>
              <a:rect r="r" b="b" t="t" l="l"/>
              <a:pathLst>
                <a:path h="203684" w="1140050">
                  <a:moveTo>
                    <a:pt x="936850" y="0"/>
                  </a:moveTo>
                  <a:lnTo>
                    <a:pt x="0" y="0"/>
                  </a:lnTo>
                  <a:lnTo>
                    <a:pt x="203200" y="203684"/>
                  </a:lnTo>
                  <a:lnTo>
                    <a:pt x="1140050" y="203684"/>
                  </a:lnTo>
                  <a:lnTo>
                    <a:pt x="936850" y="0"/>
                  </a:lnTo>
                </a:path>
              </a:pathLst>
            </a:custGeom>
            <a:solidFill>
              <a:srgbClr val="E8664B"/>
            </a:solidFill>
          </p:spPr>
        </p:sp>
        <p:sp>
          <p:nvSpPr>
            <p:cNvPr name="TextBox 21" id="21"/>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869832" y="9884908"/>
            <a:ext cx="5776846" cy="1032106"/>
            <a:chOff x="0" y="0"/>
            <a:chExt cx="1140050" cy="203684"/>
          </a:xfrm>
        </p:grpSpPr>
        <p:sp>
          <p:nvSpPr>
            <p:cNvPr name="Freeform 23" id="23"/>
            <p:cNvSpPr/>
            <p:nvPr/>
          </p:nvSpPr>
          <p:spPr>
            <a:xfrm flipH="false" flipV="false" rot="0">
              <a:off x="0" y="0"/>
              <a:ext cx="1140050" cy="203684"/>
            </a:xfrm>
            <a:custGeom>
              <a:avLst/>
              <a:gdLst/>
              <a:ahLst/>
              <a:cxnLst/>
              <a:rect r="r" b="b" t="t" l="l"/>
              <a:pathLst>
                <a:path h="203684" w="1140050">
                  <a:moveTo>
                    <a:pt x="936850" y="0"/>
                  </a:moveTo>
                  <a:lnTo>
                    <a:pt x="0" y="0"/>
                  </a:lnTo>
                  <a:lnTo>
                    <a:pt x="203200" y="203684"/>
                  </a:lnTo>
                  <a:lnTo>
                    <a:pt x="1140050" y="203684"/>
                  </a:lnTo>
                  <a:lnTo>
                    <a:pt x="936850" y="0"/>
                  </a:lnTo>
                </a:path>
              </a:pathLst>
            </a:custGeom>
            <a:solidFill>
              <a:srgbClr val="F8B400"/>
            </a:solidFill>
          </p:spPr>
        </p:sp>
        <p:sp>
          <p:nvSpPr>
            <p:cNvPr name="TextBox 24" id="24"/>
            <p:cNvSpPr txBox="true"/>
            <p:nvPr/>
          </p:nvSpPr>
          <p:spPr>
            <a:xfrm>
              <a:off x="101600" y="-57150"/>
              <a:ext cx="609600" cy="66675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510915" y="2980620"/>
            <a:ext cx="10582688" cy="827029"/>
            <a:chOff x="0" y="0"/>
            <a:chExt cx="5742837" cy="448798"/>
          </a:xfrm>
        </p:grpSpPr>
        <p:sp>
          <p:nvSpPr>
            <p:cNvPr name="Freeform 26" id="26"/>
            <p:cNvSpPr/>
            <p:nvPr/>
          </p:nvSpPr>
          <p:spPr>
            <a:xfrm flipH="false" flipV="false" rot="0">
              <a:off x="0" y="0"/>
              <a:ext cx="5742837" cy="448798"/>
            </a:xfrm>
            <a:custGeom>
              <a:avLst/>
              <a:gdLst/>
              <a:ahLst/>
              <a:cxnLst/>
              <a:rect r="r" b="b" t="t" l="l"/>
              <a:pathLst>
                <a:path h="448798" w="5742837">
                  <a:moveTo>
                    <a:pt x="11705" y="0"/>
                  </a:moveTo>
                  <a:lnTo>
                    <a:pt x="5731132" y="0"/>
                  </a:lnTo>
                  <a:cubicBezTo>
                    <a:pt x="5734237" y="0"/>
                    <a:pt x="5737214" y="1233"/>
                    <a:pt x="5739409" y="3428"/>
                  </a:cubicBezTo>
                  <a:cubicBezTo>
                    <a:pt x="5741604" y="5623"/>
                    <a:pt x="5742837" y="8601"/>
                    <a:pt x="5742837" y="11705"/>
                  </a:cubicBezTo>
                  <a:lnTo>
                    <a:pt x="5742837" y="437093"/>
                  </a:lnTo>
                  <a:cubicBezTo>
                    <a:pt x="5742837" y="440198"/>
                    <a:pt x="5741604" y="443175"/>
                    <a:pt x="5739409" y="445370"/>
                  </a:cubicBezTo>
                  <a:cubicBezTo>
                    <a:pt x="5737214" y="447565"/>
                    <a:pt x="5734237" y="448798"/>
                    <a:pt x="5731132" y="448798"/>
                  </a:cubicBezTo>
                  <a:lnTo>
                    <a:pt x="11705" y="448798"/>
                  </a:lnTo>
                  <a:cubicBezTo>
                    <a:pt x="5241" y="448798"/>
                    <a:pt x="0" y="443558"/>
                    <a:pt x="0" y="437093"/>
                  </a:cubicBezTo>
                  <a:lnTo>
                    <a:pt x="0" y="11705"/>
                  </a:lnTo>
                  <a:cubicBezTo>
                    <a:pt x="0" y="8601"/>
                    <a:pt x="1233" y="5623"/>
                    <a:pt x="3428" y="3428"/>
                  </a:cubicBezTo>
                  <a:cubicBezTo>
                    <a:pt x="5623" y="1233"/>
                    <a:pt x="8601" y="0"/>
                    <a:pt x="11705" y="0"/>
                  </a:cubicBezTo>
                  <a:close/>
                </a:path>
              </a:pathLst>
            </a:custGeom>
            <a:solidFill>
              <a:srgbClr val="081F40"/>
            </a:solidFill>
          </p:spPr>
        </p:sp>
        <p:sp>
          <p:nvSpPr>
            <p:cNvPr name="TextBox 27" id="2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62912" y="8305218"/>
            <a:ext cx="2495082" cy="1453149"/>
          </a:xfrm>
          <a:custGeom>
            <a:avLst/>
            <a:gdLst/>
            <a:ahLst/>
            <a:cxnLst/>
            <a:rect r="r" b="b" t="t" l="l"/>
            <a:pathLst>
              <a:path h="1453149" w="2495082">
                <a:moveTo>
                  <a:pt x="0" y="0"/>
                </a:moveTo>
                <a:lnTo>
                  <a:pt x="2495082" y="0"/>
                </a:lnTo>
                <a:lnTo>
                  <a:pt x="2495082" y="1453149"/>
                </a:lnTo>
                <a:lnTo>
                  <a:pt x="0" y="1453149"/>
                </a:lnTo>
                <a:lnTo>
                  <a:pt x="0" y="0"/>
                </a:lnTo>
                <a:close/>
              </a:path>
            </a:pathLst>
          </a:custGeom>
          <a:blipFill>
            <a:blip r:embed="rId3"/>
            <a:stretch>
              <a:fillRect l="0" t="0" r="0" b="-125309"/>
            </a:stretch>
          </a:blipFill>
        </p:spPr>
      </p:sp>
      <p:sp>
        <p:nvSpPr>
          <p:cNvPr name="TextBox 29" id="29"/>
          <p:cNvSpPr txBox="true"/>
          <p:nvPr/>
        </p:nvSpPr>
        <p:spPr>
          <a:xfrm rot="0">
            <a:off x="790474" y="3127431"/>
            <a:ext cx="9087731" cy="638182"/>
          </a:xfrm>
          <a:prstGeom prst="rect">
            <a:avLst/>
          </a:prstGeom>
        </p:spPr>
        <p:txBody>
          <a:bodyPr anchor="t" rtlCol="false" tIns="0" lIns="0" bIns="0" rIns="0">
            <a:spAutoFit/>
          </a:bodyPr>
          <a:lstStyle/>
          <a:p>
            <a:pPr>
              <a:lnSpc>
                <a:spcPts val="4850"/>
              </a:lnSpc>
            </a:pPr>
            <a:r>
              <a:rPr lang="en-US" sz="4899">
                <a:solidFill>
                  <a:srgbClr val="FFFFFF"/>
                </a:solidFill>
                <a:latin typeface="Open Sans Extra Bold"/>
              </a:rPr>
              <a:t>SLIDE TITLE</a:t>
            </a:r>
          </a:p>
        </p:txBody>
      </p:sp>
      <p:sp>
        <p:nvSpPr>
          <p:cNvPr name="TextBox 30" id="30"/>
          <p:cNvSpPr txBox="true"/>
          <p:nvPr/>
        </p:nvSpPr>
        <p:spPr>
          <a:xfrm rot="0">
            <a:off x="790474" y="4071235"/>
            <a:ext cx="9087731" cy="2399326"/>
          </a:xfrm>
          <a:prstGeom prst="rect">
            <a:avLst/>
          </a:prstGeom>
        </p:spPr>
        <p:txBody>
          <a:bodyPr anchor="t" rtlCol="false" tIns="0" lIns="0" bIns="0" rIns="0">
            <a:spAutoFit/>
          </a:bodyPr>
          <a:lstStyle/>
          <a:p>
            <a:pPr>
              <a:lnSpc>
                <a:spcPts val="3174"/>
              </a:lnSpc>
            </a:pPr>
            <a:r>
              <a:rPr lang="en-US" sz="226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F58765922E8146AB2EEC6186A04564" ma:contentTypeVersion="0" ma:contentTypeDescription="Create a new document." ma:contentTypeScope="" ma:versionID="a48f8ad0e2e0067880a654e0edd3d4ee">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0DA122-5F20-4A6C-AB36-C9252B1A1CDE}"/>
</file>

<file path=customXml/itemProps2.xml><?xml version="1.0" encoding="utf-8"?>
<ds:datastoreItem xmlns:ds="http://schemas.openxmlformats.org/officeDocument/2006/customXml" ds:itemID="{EDC100A0-DA95-44D3-BE35-102432F408B7}"/>
</file>

<file path=customXml/itemProps3.xml><?xml version="1.0" encoding="utf-8"?>
<ds:datastoreItem xmlns:ds="http://schemas.openxmlformats.org/officeDocument/2006/customXml" ds:itemID="{9DB9AC62-3826-4C1F-A928-06B1367FCD8F}"/>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 Template 4</dc:title>
  <cp:revision>1</cp:revision>
  <dcterms:created xsi:type="dcterms:W3CDTF">2006-08-16T00:00:00Z</dcterms:created>
  <dcterms:modified xsi:type="dcterms:W3CDTF">2011-08-01T06:04:30Z</dcterms:modified>
  <dc:identifier>DAFs3surbhA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0x0101005AF58765922E8146AB2EEC6186A04564</vt:lpwstr>
  </property>
</Properties>
</file>